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7" r:id="rId3"/>
    <p:sldId id="258" r:id="rId4"/>
    <p:sldId id="269" r:id="rId5"/>
    <p:sldId id="279" r:id="rId6"/>
    <p:sldId id="275" r:id="rId7"/>
    <p:sldId id="276" r:id="rId8"/>
    <p:sldId id="277" r:id="rId9"/>
    <p:sldId id="282" r:id="rId10"/>
    <p:sldId id="278" r:id="rId11"/>
    <p:sldId id="321" r:id="rId12"/>
    <p:sldId id="265" r:id="rId13"/>
    <p:sldId id="284" r:id="rId14"/>
    <p:sldId id="285" r:id="rId15"/>
    <p:sldId id="286" r:id="rId16"/>
    <p:sldId id="287" r:id="rId17"/>
    <p:sldId id="288" r:id="rId18"/>
    <p:sldId id="289" r:id="rId19"/>
    <p:sldId id="290" r:id="rId20"/>
    <p:sldId id="291" r:id="rId21"/>
    <p:sldId id="292" r:id="rId22"/>
    <p:sldId id="333" r:id="rId23"/>
    <p:sldId id="293" r:id="rId24"/>
    <p:sldId id="294" r:id="rId25"/>
    <p:sldId id="295" r:id="rId26"/>
    <p:sldId id="296" r:id="rId27"/>
    <p:sldId id="347" r:id="rId28"/>
    <p:sldId id="317" r:id="rId29"/>
    <p:sldId id="297" r:id="rId30"/>
    <p:sldId id="298" r:id="rId31"/>
    <p:sldId id="299" r:id="rId32"/>
    <p:sldId id="300" r:id="rId33"/>
    <p:sldId id="301" r:id="rId34"/>
    <p:sldId id="302" r:id="rId35"/>
    <p:sldId id="303" r:id="rId36"/>
    <p:sldId id="334" r:id="rId37"/>
    <p:sldId id="259" r:id="rId38"/>
    <p:sldId id="274" r:id="rId39"/>
    <p:sldId id="316" r:id="rId40"/>
    <p:sldId id="280" r:id="rId41"/>
    <p:sldId id="281" r:id="rId42"/>
    <p:sldId id="273" r:id="rId43"/>
    <p:sldId id="318" r:id="rId44"/>
    <p:sldId id="319" r:id="rId45"/>
    <p:sldId id="320" r:id="rId46"/>
    <p:sldId id="340" r:id="rId47"/>
    <p:sldId id="335" r:id="rId48"/>
    <p:sldId id="336" r:id="rId49"/>
    <p:sldId id="339" r:id="rId50"/>
    <p:sldId id="337" r:id="rId51"/>
    <p:sldId id="338" r:id="rId52"/>
    <p:sldId id="315" r:id="rId53"/>
    <p:sldId id="341" r:id="rId54"/>
    <p:sldId id="342" r:id="rId55"/>
    <p:sldId id="343" r:id="rId56"/>
    <p:sldId id="344" r:id="rId57"/>
    <p:sldId id="345" r:id="rId58"/>
    <p:sldId id="346" r:id="rId59"/>
    <p:sldId id="348" r:id="rId60"/>
    <p:sldId id="349" r:id="rId61"/>
    <p:sldId id="310" r:id="rId62"/>
    <p:sldId id="311" r:id="rId63"/>
    <p:sldId id="313" r:id="rId64"/>
    <p:sldId id="312" r:id="rId65"/>
    <p:sldId id="314" r:id="rId66"/>
    <p:sldId id="326" r:id="rId67"/>
    <p:sldId id="328" r:id="rId68"/>
    <p:sldId id="329" r:id="rId69"/>
    <p:sldId id="330" r:id="rId70"/>
    <p:sldId id="331" r:id="rId71"/>
    <p:sldId id="332" r:id="rId72"/>
    <p:sldId id="325" r:id="rId73"/>
    <p:sldId id="324" r:id="rId74"/>
    <p:sldId id="323" r:id="rId75"/>
    <p:sldId id="304" r:id="rId76"/>
    <p:sldId id="305" r:id="rId77"/>
    <p:sldId id="306" r:id="rId78"/>
    <p:sldId id="307" r:id="rId79"/>
    <p:sldId id="308" r:id="rId80"/>
    <p:sldId id="309"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66"/>
  </p:normalViewPr>
  <p:slideViewPr>
    <p:cSldViewPr snapToGrid="0" snapToObjects="1">
      <p:cViewPr varScale="1">
        <p:scale>
          <a:sx n="86" d="100"/>
          <a:sy n="86" d="100"/>
        </p:scale>
        <p:origin x="7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2015/10/7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57</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58</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59</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60</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35</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52</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53</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54</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55</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56</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2015/10/7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2015/10/7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2015/10/7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2015/10/7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2015/10/7</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2015/10/7</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2015/10/7</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2015/10/7</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2015/10/7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2015/10/7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2015/10/7</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2015/10/7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a:t>"{}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387691"/>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endParaRPr kumimoji="1" lang="zh-CN" altLang="en-US" sz="2800" b="1" dirty="0"/>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Tree>
    <p:extLst>
      <p:ext uri="{BB962C8B-B14F-4D97-AF65-F5344CB8AC3E}">
        <p14:creationId xmlns:p14="http://schemas.microsoft.com/office/powerpoint/2010/main" val="1174524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15976" y="2896371"/>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622348"/>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网络库</a:t>
            </a:r>
            <a:r>
              <a:rPr lang="en-US" altLang="zh-CN" b="1" dirty="0" smtClean="0"/>
              <a:t>—</a:t>
            </a:r>
            <a:r>
              <a:rPr lang="zh-CN" altLang="en-US" b="1" dirty="0" smtClean="0"/>
              <a:t> </a:t>
            </a:r>
            <a:r>
              <a:rPr lang="en-US" altLang="zh-CN" b="1" dirty="0" smtClean="0"/>
              <a:t>Requests</a:t>
            </a:r>
            <a:r>
              <a:rPr lang="zh-CN" altLang="en-US" b="1" dirty="0" smtClean="0"/>
              <a:t>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8268</TotalTime>
  <Words>3930</Words>
  <Application>Microsoft Office PowerPoint</Application>
  <PresentationFormat>宽屏</PresentationFormat>
  <Paragraphs>601</Paragraphs>
  <Slides>80</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80</vt:i4>
      </vt:variant>
    </vt:vector>
  </HeadingPairs>
  <TitlesOfParts>
    <vt:vector size="86" baseType="lpstr">
      <vt:lpstr>Hiragino Sans GB W3</vt:lpstr>
      <vt:lpstr>宋体</vt:lpstr>
      <vt:lpstr>Calibri</vt:lpstr>
      <vt:lpstr>Calibri Light</vt:lpstr>
      <vt:lpstr>verdana</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CMDB主流架构介绍</vt:lpstr>
      <vt:lpstr>CMDB主流架构介绍</vt:lpstr>
      <vt:lpstr>UUID介绍</vt:lpstr>
      <vt:lpstr>PowerPoint 演示文稿</vt:lpstr>
      <vt:lpstr>Restful是什么</vt:lpstr>
      <vt:lpstr>Restful设计模式介绍</vt:lpstr>
      <vt:lpstr>CMDB系统额外需要关注的问题</vt:lpstr>
      <vt:lpstr>分布式客户端数据采集</vt:lpstr>
      <vt:lpstr>分布式客户端数据采集</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PowerPoint 演示文稿</vt:lpstr>
      <vt:lpstr>Python 网络库— Requests库</vt:lpstr>
      <vt:lpstr>利用Python与数据库进行交互</vt:lpstr>
      <vt:lpstr>MySQLdb 模块</vt:lpstr>
      <vt:lpstr>MySQLdb 模块</vt:lpstr>
      <vt:lpstr>MySQLdb 模块</vt:lpstr>
      <vt:lpstr>MySQLdb 模块</vt:lpstr>
      <vt:lpstr>MySQLdb 模块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Gu Baoer 顾鲍尔</cp:lastModifiedBy>
  <cp:revision>103</cp:revision>
  <dcterms:created xsi:type="dcterms:W3CDTF">2015-09-16T12:41:33Z</dcterms:created>
  <dcterms:modified xsi:type="dcterms:W3CDTF">2015-10-07T15:10:19Z</dcterms:modified>
</cp:coreProperties>
</file>